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75" r:id="rId3"/>
    <p:sldId id="276" r:id="rId4"/>
    <p:sldId id="258" r:id="rId5"/>
    <p:sldId id="270" r:id="rId6"/>
    <p:sldId id="267" r:id="rId7"/>
    <p:sldId id="268" r:id="rId8"/>
    <p:sldId id="259" r:id="rId9"/>
    <p:sldId id="261" r:id="rId10"/>
    <p:sldId id="260" r:id="rId11"/>
    <p:sldId id="269" r:id="rId12"/>
    <p:sldId id="262" r:id="rId13"/>
    <p:sldId id="263" r:id="rId14"/>
    <p:sldId id="264" r:id="rId15"/>
    <p:sldId id="271" r:id="rId16"/>
    <p:sldId id="265" r:id="rId17"/>
    <p:sldId id="272" r:id="rId18"/>
    <p:sldId id="278" r:id="rId19"/>
    <p:sldId id="279" r:id="rId20"/>
    <p:sldId id="277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10B9-7BDC-457E-934D-85984B6A6A3B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B24C-0B43-4AFA-86E2-5774E4A7D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সংশ্লিষ্ট বিধায় সফটওয়্যার  এর ছবি দেওয়া হয়েছে কারন  সফটওয়্যার  এর  সাথে পাঠের মিল রয়েছে।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BD" sz="1400" dirty="0" smtClean="0"/>
              <a:t> </a:t>
            </a:r>
            <a:r>
              <a:rPr lang="bn-BD" sz="1200" dirty="0" smtClean="0"/>
              <a:t>ভি এল সি মিডিয়া প্লেয়ার ব্যবহার করে গান শোনা ও ভিডিও দেখা য়ায়</a:t>
            </a:r>
            <a:r>
              <a:rPr lang="bn-IN" sz="1200" b="0" dirty="0" smtClean="0"/>
              <a:t>,</a:t>
            </a:r>
            <a:r>
              <a:rPr lang="bn-BD" sz="1200" dirty="0" smtClean="0"/>
              <a:t> মযিলা ফায়ারফক্স ব্যবহার করে ইন্টারনেটে ঘুরে বেড়ায়</a:t>
            </a:r>
            <a:r>
              <a:rPr lang="bn-IN" sz="1200" dirty="0" smtClean="0"/>
              <a:t>-</a:t>
            </a:r>
            <a:r>
              <a:rPr lang="bn-IN" sz="1200" b="0" dirty="0" smtClean="0"/>
              <a:t> </a:t>
            </a:r>
            <a:r>
              <a:rPr lang="bn-BD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IN" sz="1200" b="0" baseline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/>
              <a:t>গেম খেলা</a:t>
            </a:r>
            <a:r>
              <a:rPr lang="bn-IN" sz="1200" b="0" dirty="0" smtClean="0"/>
              <a:t>, </a:t>
            </a:r>
            <a:r>
              <a:rPr lang="bn-BD" sz="1200" b="0" dirty="0" smtClean="0"/>
              <a:t>ছবি আঁকা</a:t>
            </a:r>
            <a:r>
              <a:rPr lang="bn-IN" sz="1200" b="0" dirty="0" smtClean="0"/>
              <a:t> </a:t>
            </a:r>
            <a:r>
              <a:rPr lang="bn-BD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/>
              <a:t>টিভি</a:t>
            </a:r>
            <a:r>
              <a:rPr lang="bn-IN" sz="1200" b="0" dirty="0" smtClean="0"/>
              <a:t>,</a:t>
            </a:r>
            <a:r>
              <a:rPr lang="bn-BD" sz="1200" b="0" dirty="0" smtClean="0"/>
              <a:t> ক্যামের</a:t>
            </a:r>
            <a:r>
              <a:rPr lang="bn-IN" sz="1200" b="0" dirty="0" smtClean="0"/>
              <a:t>্‌,</a:t>
            </a:r>
            <a:r>
              <a:rPr lang="bn-BD" sz="1200" b="0" dirty="0" smtClean="0"/>
              <a:t>গাড়ি</a:t>
            </a:r>
            <a:r>
              <a:rPr lang="bn-IN" sz="1200" b="0" dirty="0" smtClean="0"/>
              <a:t>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1200" b="0" dirty="0" smtClean="0"/>
              <a:t>ক্রয় করলে কি পাওয়া যাবে।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টাকা পাওয়া যায়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/>
              <a:t>উনি কে? তোমরা কি জানো উনি কিভাবে ধনী হলেন? 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="0" dirty="0" smtClean="0"/>
              <a:t>মাইক্রোসফট কোম্পানীর বিভিন্ন সফটওয়্যার</a:t>
            </a:r>
          </a:p>
          <a:p>
            <a:pPr algn="just"/>
            <a:r>
              <a:rPr lang="bn-BD" sz="1200" b="0" dirty="0" smtClean="0"/>
              <a:t> বিক্রি করে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 বিশ্বের ধনীদের একজন হয়েছেন।</a:t>
            </a:r>
            <a:r>
              <a:rPr lang="bn-BD" sz="1200" b="0" dirty="0" smtClean="0"/>
              <a:t>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।বিশেষ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সফটওয়্যার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কেন ব্যবহার করা হয়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BD" sz="1200" dirty="0" smtClean="0"/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1200" dirty="0" smtClean="0"/>
              <a:t>বিশেষ </a:t>
            </a:r>
            <a:r>
              <a:rPr lang="bn-BD" sz="1200" dirty="0" smtClean="0"/>
              <a:t>সফটওয়্যার</a:t>
            </a:r>
            <a:r>
              <a:rPr lang="bn-IN" sz="1200" dirty="0" smtClean="0"/>
              <a:t> </a:t>
            </a:r>
            <a:r>
              <a:rPr lang="bn-BD" sz="1200" dirty="0" smtClean="0"/>
              <a:t>এর ব্যবহার করা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তৈর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রাখলে সহজেই সি ড্রাইভ ফরমেট করে অল্প সময়ের মধ্যে সব সফটওয়্যার ইন্সটল করা সম্ভব হয়। </a:t>
            </a:r>
            <a:r>
              <a:rPr lang="bn-BD" sz="1200" dirty="0" smtClean="0"/>
              <a:t>।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কি?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 প্রত্যেক দল থেকে ভালো প্রশ্ন গুলো নিয়ে একটি সুন্দর হ্যান্ড নোট তৈরি করা যায়। এবং সেটা ব্লাক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শিক্ষার্থীরা</a:t>
            </a:r>
            <a:r>
              <a:rPr lang="bn-IN" baseline="0" dirty="0" smtClean="0"/>
              <a:t> বাড়ি থেকে কাজ করে আনলে শিক্ষক তা দেখবেন এবং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ওয়ার্ড লেখালেখির কাজের জন্য ব্যবহার করা হয়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dirty="0" smtClean="0"/>
              <a:t> অ্যাডোবি ফটোশপ ছবির জন্য ব্যবহৃত হয়</a:t>
            </a:r>
            <a:r>
              <a:rPr lang="bn-IN" sz="1200" dirty="0" smtClean="0"/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ভি এল সি মিডিয়া প্লেয়ার ব্যবহার করে গান শোনা ও ভিডিও দেখা য়ায়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মযিলা ফায়ারফক্স ব্যবহার করে ইন্টারনেটে ঘুরে বেড়ায়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গেম খেলা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ছবি আঁকা</a:t>
            </a:r>
            <a:r>
              <a:rPr lang="bn-IN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smtClean="0"/>
              <a:t> </a:t>
            </a:r>
            <a:r>
              <a:rPr lang="bn-IN" baseline="0" dirty="0" smtClean="0"/>
              <a:t>এ নিয়ে আরো আলোচনা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১।</a:t>
            </a:r>
            <a:r>
              <a:rPr lang="bn-BD" sz="1200" b="1" dirty="0" smtClean="0"/>
              <a:t>চিত্রটিতে </a:t>
            </a:r>
            <a:r>
              <a:rPr lang="bn-BD" sz="1200" b="0" dirty="0" smtClean="0"/>
              <a:t>আমরা কী দেখতে পাচ্ছি?</a:t>
            </a:r>
            <a:r>
              <a:rPr lang="bn-IN" sz="1200" b="0" dirty="0" smtClean="0"/>
              <a:t> স ম্ভাব্য উত্তর:</a:t>
            </a:r>
            <a:r>
              <a:rPr lang="bn-IN" sz="1200" b="0" baseline="0" dirty="0" smtClean="0"/>
              <a:t> কম্পিউটারের সুইচ অন করলেই এটি অন হওয়ার সমস্থ প্রক্রিয়া শুরূ হয়।</a:t>
            </a:r>
            <a:endParaRPr lang="bn-BD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পারে.১।</a:t>
            </a:r>
            <a:r>
              <a:rPr lang="bn-BD" sz="1200" dirty="0" smtClean="0"/>
              <a:t>কম্পিউটারকে কাজের উপযোগী করতে  আমরা কী ব্যবহার করি।</a:t>
            </a:r>
            <a:r>
              <a:rPr lang="bn-IN" sz="1200" dirty="0" smtClean="0"/>
              <a:t>সম্ভাব্য উত্তর:</a:t>
            </a:r>
            <a:r>
              <a:rPr lang="bn-IN" sz="1200" baseline="0" dirty="0" smtClean="0"/>
              <a:t> সফটওয়্যার -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 শিক্ষকের</a:t>
            </a:r>
            <a:r>
              <a:rPr lang="bn-IN" baseline="0" dirty="0" smtClean="0"/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প্যাকেজ সফটঅওয়্যার কাকে বলে?সম্ভাব্য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দেখা যাচ্ছে </a:t>
            </a:r>
            <a:r>
              <a:rPr lang="en-US" sz="1200" dirty="0" smtClean="0"/>
              <a:t>Microsoft Office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2007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এর ফোল্ডার এর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ভিতর আরো অনেকগুলো সফটওয়্যার রয়েছে এই সকল সফটওয়্যার এর সম্মিলিত রুপই হল প্যাকেজ সফটওয়্যার।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প্রসেসর 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বলে?সম্ভাব্য উত্তর: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অ্যাপ্লিকেশন সফটওয়্যার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টাকে ওয়ার্ড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প্রসেসর বলে।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একক কাজ দেখার পর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প্যাকেজ সফটওয়্যার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নিয়ে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IN" sz="1200" b="0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Microsoft </a:t>
            </a:r>
            <a:r>
              <a:rPr lang="bn-BD" dirty="0" smtClean="0"/>
              <a:t>ওয়ার্ড লেখালেখির কাজের জন্য ব্যবহার করা হয়।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6D2F-1777-4FC1-89F9-9BBE7F093BD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0" y="3048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নির্দেশনা স্লাইড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219200" y="1676400"/>
            <a:ext cx="6705600" cy="2971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Slide Note যুক্ত করা হয়েছে, শ্রেণিকক্ষে পাঠদানের পূর্বে Slide Note দেখে নিতে পারেন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এবং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F5 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চেপে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পাঠটি 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5141893"/>
            <a:ext cx="8001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শিক্ষকবৃন্দ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নিতে পারেন।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52400"/>
            <a:ext cx="2895600" cy="113877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০২ মিঃ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828800"/>
            <a:ext cx="7162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প্যাকেজ সফটওয়্যার কাকে বলে?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971800"/>
            <a:ext cx="7772400" cy="1752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/>
              <a:t> </a:t>
            </a:r>
            <a:r>
              <a:rPr lang="en-US" sz="2800" dirty="0" smtClean="0"/>
              <a:t>Microsoft Office 2007 </a:t>
            </a:r>
            <a:r>
              <a:rPr lang="bn-BD" sz="2800" dirty="0" smtClean="0"/>
              <a:t>এর ফোল্ডার এর ভিতর আরো অনেকগুলো সফটওয়্যার রয়েছে এই সকল সফটওয়্যার এর সম্মিলিত রুপই হল প্যাকেজ সফটওয়্যার। </a:t>
            </a:r>
            <a:endParaRPr lang="en-US" sz="2800" dirty="0" smtClean="0"/>
          </a:p>
          <a:p>
            <a:pPr algn="just"/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5257800"/>
            <a:ext cx="6096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উত্তরের জন্য ক্লিক করি।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05000" y="152400"/>
            <a:ext cx="44196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 -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808" y="914400"/>
            <a:ext cx="4504792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838200"/>
            <a:ext cx="896980" cy="842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4725" y="1905000"/>
            <a:ext cx="2675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800" b="1" dirty="0" smtClean="0"/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9003" y="3886200"/>
            <a:ext cx="4391997" cy="2730402"/>
            <a:chOff x="2618403" y="4191000"/>
            <a:chExt cx="3629997" cy="24256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8" name="Picture 7" descr="Bezier_3_big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2843" y="4495861"/>
            <a:ext cx="1105557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228600" y="1828800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Microsoft </a:t>
            </a:r>
            <a:r>
              <a:rPr lang="bn-BD" dirty="0" smtClean="0"/>
              <a:t>ওয়ার্ড লেখালেখির কাজের জন্য ব্যবহার করা হয়।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5726668"/>
            <a:ext cx="2514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/>
              <a:t>অ্যাডোবি ফটোশপ ছবির জন্য ব্যবহৃত হয়।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5029200" y="4191000"/>
            <a:ext cx="3200400" cy="2209800"/>
            <a:chOff x="3733800" y="2819400"/>
            <a:chExt cx="4038600" cy="3263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819400"/>
              <a:ext cx="4038600" cy="3263802"/>
            </a:xfrm>
            <a:prstGeom prst="rect">
              <a:avLst/>
            </a:prstGeom>
          </p:spPr>
        </p:pic>
        <p:pic>
          <p:nvPicPr>
            <p:cNvPr id="6" name="Picture 5" descr="Woman_with_guita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193083"/>
              <a:ext cx="1390649" cy="2031224"/>
            </a:xfrm>
            <a:prstGeom prst="rect">
              <a:avLst/>
            </a:prstGeom>
          </p:spPr>
        </p:pic>
      </p:grpSp>
      <p:pic>
        <p:nvPicPr>
          <p:cNvPr id="4" name="Picture 3" descr="vlc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114800"/>
            <a:ext cx="12954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gool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1950" y="1371600"/>
            <a:ext cx="4286250" cy="2590800"/>
          </a:xfrm>
          <a:prstGeom prst="rect">
            <a:avLst/>
          </a:prstGeom>
        </p:spPr>
      </p:pic>
      <p:pic>
        <p:nvPicPr>
          <p:cNvPr id="9" name="Picture 8" descr="browser.jpg"/>
          <p:cNvPicPr>
            <a:picLocks noChangeAspect="1"/>
          </p:cNvPicPr>
          <p:nvPr/>
        </p:nvPicPr>
        <p:blipFill>
          <a:blip r:embed="rId7" cstate="print"/>
          <a:srcRect l="34436" r="31323" b="50000"/>
          <a:stretch>
            <a:fillRect/>
          </a:stretch>
        </p:blipFill>
        <p:spPr>
          <a:xfrm>
            <a:off x="894184" y="1676400"/>
            <a:ext cx="1163216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457200" y="30480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/>
              <a:t>মযিলা ফায়ারফক্স ব্যবহার করে ইন্টারনেটে ঘুরে বেড়ায়।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09600" y="5493603"/>
            <a:ext cx="3352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 smtClean="0"/>
              <a:t> </a:t>
            </a:r>
            <a:r>
              <a:rPr lang="bn-BD" sz="2000" dirty="0" smtClean="0"/>
              <a:t>ভি এল সি মিডিয়া প্লেয়ার ব্যবহার করে গান শোনা ও ভিডিও দেখা য়ায়। 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5029200"/>
            <a:ext cx="2743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7400" y="2514600"/>
            <a:ext cx="2286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ame 20"/>
          <p:cNvSpPr/>
          <p:nvPr/>
        </p:nvSpPr>
        <p:spPr>
          <a:xfrm>
            <a:off x="1905000" y="3810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9526" y="914400"/>
            <a:ext cx="4981074" cy="3200400"/>
            <a:chOff x="3629526" y="914400"/>
            <a:chExt cx="4981074" cy="289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6" y="914400"/>
              <a:ext cx="4981074" cy="2895600"/>
            </a:xfrm>
            <a:prstGeom prst="rect">
              <a:avLst/>
            </a:prstGeom>
          </p:spPr>
        </p:pic>
        <p:pic>
          <p:nvPicPr>
            <p:cNvPr id="9" name="Picture 8" descr="dab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066800"/>
              <a:ext cx="4495800" cy="19812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91000"/>
            <a:ext cx="4167422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img2.wikia.nocookie.net/__cb20140217105242/b__/bloons/images/b/bf/Paint_Windows_7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62400"/>
            <a:ext cx="1600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4531" t="10053" r="72811" b="85628"/>
          <a:stretch>
            <a:fillRect/>
          </a:stretch>
        </p:blipFill>
        <p:spPr bwMode="auto">
          <a:xfrm>
            <a:off x="228600" y="990600"/>
            <a:ext cx="2269958" cy="1014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1981200" y="5029200"/>
            <a:ext cx="2362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1447800"/>
            <a:ext cx="12954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8800" y="5334000"/>
            <a:ext cx="1752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 ছবি আঁকা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1905000" y="2158425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 গেম খেলা</a:t>
            </a:r>
            <a:endParaRPr lang="en-US" sz="3200" b="1" dirty="0"/>
          </a:p>
        </p:txBody>
      </p:sp>
      <p:sp>
        <p:nvSpPr>
          <p:cNvPr id="11" name="Frame 10"/>
          <p:cNvSpPr/>
          <p:nvPr/>
        </p:nvSpPr>
        <p:spPr>
          <a:xfrm>
            <a:off x="1905000" y="2286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eS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2990850" cy="2286000"/>
          </a:xfrm>
          <a:prstGeom prst="rect">
            <a:avLst/>
          </a:prstGeom>
        </p:spPr>
      </p:pic>
      <p:pic>
        <p:nvPicPr>
          <p:cNvPr id="2" name="Picture 1" descr="c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066800"/>
            <a:ext cx="2133600" cy="1371600"/>
          </a:xfrm>
          <a:prstGeom prst="rect">
            <a:avLst/>
          </a:prstGeom>
        </p:spPr>
      </p:pic>
      <p:pic>
        <p:nvPicPr>
          <p:cNvPr id="4" name="Picture 3" descr="Television-Rules-7.8.jpg"/>
          <p:cNvPicPr>
            <a:picLocks noChangeAspect="1"/>
          </p:cNvPicPr>
          <p:nvPr/>
        </p:nvPicPr>
        <p:blipFill>
          <a:blip r:embed="rId5" cstate="print"/>
          <a:srcRect l="7500" r="3333"/>
          <a:stretch>
            <a:fillRect/>
          </a:stretch>
        </p:blipFill>
        <p:spPr>
          <a:xfrm>
            <a:off x="685800" y="457200"/>
            <a:ext cx="35814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971800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টিভি 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7620000" y="27432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 গাড়ি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410200" y="24384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 ক্যামেরা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905000" y="3429000"/>
            <a:ext cx="5486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এ গুলো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200" b="1" dirty="0" smtClean="0"/>
              <a:t>ক্রয় করলে </a:t>
            </a:r>
            <a:r>
              <a:rPr lang="bn-IN" sz="3200" b="1" dirty="0" smtClean="0"/>
              <a:t>কী</a:t>
            </a:r>
            <a:r>
              <a:rPr lang="bn-BD" sz="3200" b="1" dirty="0" smtClean="0"/>
              <a:t> পাওয়া যাবে</a:t>
            </a:r>
            <a:r>
              <a:rPr lang="bn-IN" sz="3200" b="1" dirty="0" smtClean="0"/>
              <a:t>?</a:t>
            </a:r>
            <a:r>
              <a:rPr lang="bn-BD" sz="3200" b="1" dirty="0" smtClean="0"/>
              <a:t> </a:t>
            </a:r>
            <a:endParaRPr lang="en-US" sz="3200" b="1" dirty="0"/>
          </a:p>
        </p:txBody>
      </p:sp>
      <p:pic>
        <p:nvPicPr>
          <p:cNvPr id="9" name="Picture 8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322027" y="4236427"/>
            <a:ext cx="2461846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llg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6850" y="1549400"/>
            <a:ext cx="3333750" cy="444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800" y="533400"/>
            <a:ext cx="685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উনি কে? তোমরা </a:t>
            </a:r>
            <a:r>
              <a:rPr lang="bn-IN" sz="3200" b="1" dirty="0" smtClean="0"/>
              <a:t>কী</a:t>
            </a:r>
            <a:r>
              <a:rPr lang="bn-BD" sz="3200" b="1" dirty="0" smtClean="0"/>
              <a:t> জানো উনি কিভাবে ধনী হলেন?  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6477000" y="61722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বিলগেটস 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1676400"/>
            <a:ext cx="4038600" cy="3733800"/>
            <a:chOff x="2658262" y="1752600"/>
            <a:chExt cx="5046676" cy="3886200"/>
          </a:xfrm>
        </p:grpSpPr>
        <p:grpSp>
          <p:nvGrpSpPr>
            <p:cNvPr id="14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        Microsoft Office Info path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4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1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Access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2" name="Picture 31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16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0" name="Picture 29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17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Excel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8" name="Picture 27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18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   Microsoft Office Power Point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  <p:pic>
            <p:nvPicPr>
              <p:cNvPr id="26" name="Picture 25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19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Groove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4" name="Picture 23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2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 Microsoft Office On Note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2" name="Picture 2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457200" y="5715000"/>
            <a:ext cx="4495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 smtClean="0"/>
              <a:t>মাইক্রোসফট কোম্পানীর বিভিন্ন সফটওয়্যার</a:t>
            </a:r>
          </a:p>
          <a:p>
            <a:pPr algn="just"/>
            <a:r>
              <a:rPr lang="bn-BD" sz="2400" b="1" dirty="0" smtClean="0"/>
              <a:t> বিক্রি করে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বিশ্বের ধনীদের একজন হয়েছেন।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ows-7 lo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399" y="685800"/>
            <a:ext cx="2486513" cy="1676400"/>
          </a:xfrm>
          <a:prstGeom prst="rect">
            <a:avLst/>
          </a:prstGeom>
        </p:spPr>
      </p:pic>
      <p:pic>
        <p:nvPicPr>
          <p:cNvPr id="4" name="Picture 3" descr="windows7-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634916"/>
            <a:ext cx="2209800" cy="1860884"/>
          </a:xfrm>
          <a:prstGeom prst="rect">
            <a:avLst/>
          </a:prstGeom>
        </p:spPr>
      </p:pic>
      <p:pic>
        <p:nvPicPr>
          <p:cNvPr id="5" name="Picture 4" descr="windows-is-loading-fi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09600"/>
            <a:ext cx="2209801" cy="1676400"/>
          </a:xfrm>
          <a:prstGeom prst="rect">
            <a:avLst/>
          </a:prstGeom>
        </p:spPr>
      </p:pic>
      <p:pic>
        <p:nvPicPr>
          <p:cNvPr id="6" name="Picture 5" descr="activ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2164138" cy="1828800"/>
          </a:xfrm>
          <a:prstGeom prst="rect">
            <a:avLst/>
          </a:prstGeom>
        </p:spPr>
      </p:pic>
      <p:pic>
        <p:nvPicPr>
          <p:cNvPr id="7" name="Picture 6" descr="123forWindows-installproces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762000"/>
            <a:ext cx="2503374" cy="1495349"/>
          </a:xfrm>
          <a:prstGeom prst="rect">
            <a:avLst/>
          </a:prstGeom>
        </p:spPr>
      </p:pic>
      <p:pic>
        <p:nvPicPr>
          <p:cNvPr id="8" name="Picture 7" descr="n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2590800"/>
            <a:ext cx="2398498" cy="1904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953000"/>
            <a:ext cx="81534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2800" dirty="0" smtClean="0"/>
              <a:t>বিশেষ </a:t>
            </a:r>
            <a:r>
              <a:rPr lang="bn-BD" sz="2800" dirty="0" smtClean="0"/>
              <a:t>সফটওয়্যার</a:t>
            </a:r>
            <a:r>
              <a:rPr lang="bn-IN" sz="2800" dirty="0" smtClean="0"/>
              <a:t> </a:t>
            </a:r>
            <a:r>
              <a:rPr lang="bn-BD" sz="2800" dirty="0" smtClean="0"/>
              <a:t>এর ব্যবহার করা।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905000" y="381000"/>
            <a:ext cx="4953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এই বিশেষ সফটওয়্যার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371600"/>
            <a:ext cx="3581400" cy="3565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1981200" y="5638800"/>
            <a:ext cx="38862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286000" y="381000"/>
            <a:ext cx="3581400" cy="914400"/>
          </a:xfrm>
          <a:prstGeom prst="frame">
            <a:avLst>
              <a:gd name="adj1" fmla="val 6349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5400" b="1" dirty="0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4800" y="2895600"/>
            <a:ext cx="7924800" cy="1143000"/>
          </a:xfrm>
          <a:prstGeom prst="frame">
            <a:avLst>
              <a:gd name="adj1" fmla="val 6349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</a:rPr>
              <a:t>১।আমাদের বিদ্যালয়ের অফিস সুস্থ পরিচালনার জন্য একটি কাস্টমাইজড সফটওয়্যারের বর্ণনা কর।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85800"/>
            <a:ext cx="4038600" cy="8382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655874"/>
            <a:ext cx="8763000" cy="17543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অ্যাপ্লিকেশন সফটওয়্যার এর অপর নাম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কাস্টমাইজড সফটওয়্যার ব্যবহার করে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সুবিধা পাবে?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কয়েকটি অ্যাপ্লিকেশন সফটওয়্যারের নাম বল।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7010400" cy="2215991"/>
          </a:xfrm>
          <a:prstGeom prst="rect">
            <a:avLst/>
          </a:prstGeom>
          <a:noFill/>
          <a:ln>
            <a:solidFill>
              <a:srgbClr val="231E42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lication soft 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9687" y="3664287"/>
            <a:ext cx="2812713" cy="2812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657600"/>
            <a:ext cx="279169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961028"/>
            <a:ext cx="4876800" cy="10201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21624"/>
            <a:ext cx="876300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কী কী কাজ করার জন্য অ্যাপ্লিকেশন সফটওয়্যার তৈরি করা সম্ভব তার একটা তালিকা করে আনবে।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2857500" y="785455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6576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90500" y="2362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029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-248067" y="21530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 descr="Untit.jpg"/>
          <p:cNvPicPr>
            <a:picLocks noChangeAspect="1"/>
          </p:cNvPicPr>
          <p:nvPr/>
        </p:nvPicPr>
        <p:blipFill>
          <a:blip r:embed="rId2" cstate="print"/>
          <a:srcRect l="12674" t="6720" r="16713" b="13893"/>
          <a:stretch>
            <a:fillRect/>
          </a:stretch>
        </p:blipFill>
        <p:spPr>
          <a:xfrm>
            <a:off x="1524000" y="2077699"/>
            <a:ext cx="1676400" cy="1884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04800" y="4038601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এম,ইউ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নং-০১৭১২৪০৪১২৩</a:t>
            </a: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lovelymollick@gmail.com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দ্বিতীয় অধ্যায়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 : 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অ্যাপ্লিকেশন সফটওয়্যার)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 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404835"/>
            <a:ext cx="5029200" cy="3937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381000"/>
            <a:ext cx="4648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চিত্রটিতে আমরা কী দেখতে পাচ্ছি?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4400" y="282714"/>
            <a:ext cx="7540387" cy="7078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প্রক্রিয়াটি ম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সহকারে লক্ষ্য ক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b="28158"/>
          <a:stretch>
            <a:fillRect/>
          </a:stretch>
        </p:blipFill>
        <p:spPr>
          <a:xfrm>
            <a:off x="3581400" y="1752600"/>
            <a:ext cx="5258590" cy="2971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8600" y="5867400"/>
            <a:ext cx="8763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তাহলে বলো কম্পিউটারকে কাজের উপযোগী করতে  আমরা কী ব্যবহার করি।</a:t>
            </a:r>
            <a:endParaRPr lang="en-US" sz="2800" dirty="0"/>
          </a:p>
        </p:txBody>
      </p:sp>
      <p:pic>
        <p:nvPicPr>
          <p:cNvPr id="32" name="Picture 31" descr="AnimatedTyping.gif~c2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52398" y="1523999"/>
            <a:ext cx="3124201" cy="31242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438400"/>
            <a:ext cx="274320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30259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বাংলাদেশ আমাদের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76870"/>
            <a:ext cx="3759471" cy="92333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b="1" cap="none" spc="0" dirty="0">
              <a:ln/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1"/>
            <a:ext cx="6553199" cy="1219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635000"/>
          </a:effectLst>
          <a:scene3d>
            <a:camera prst="perspectiveRelaxedModerately"/>
            <a:lightRig rig="threePt" dir="t"/>
          </a:scene3d>
        </p:spPr>
        <p:txBody>
          <a:bodyPr wrap="square" rtlCol="0">
            <a:prstTxWarp prst="textPlain">
              <a:avLst>
                <a:gd name="adj" fmla="val 52215"/>
              </a:avLst>
            </a:prstTxWarp>
            <a:spAutoFit/>
          </a:bodyPr>
          <a:lstStyle/>
          <a:p>
            <a:pPr algn="just"/>
            <a:r>
              <a:rPr lang="bn-BD" sz="5400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 </a:t>
            </a:r>
            <a:r>
              <a:rPr lang="bn-IN" sz="5400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bn-IN" sz="54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799"/>
            <a:ext cx="3346993" cy="1323439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8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206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206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40803"/>
            <a:ext cx="5486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876800"/>
            <a:ext cx="8915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কাস্টমাইজড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প্রয়োজনীয়তা ব্যাখ্যা করতে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14800"/>
            <a:ext cx="9067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39869"/>
            <a:ext cx="8458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অ্যাপ্লিকেশন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849923"/>
            <a:ext cx="6248400" cy="902677"/>
            <a:chOff x="1848365" y="457200"/>
            <a:chExt cx="4114800" cy="838200"/>
          </a:xfrm>
        </p:grpSpPr>
        <p:sp>
          <p:nvSpPr>
            <p:cNvPr id="5" name="Rectangle 4"/>
            <p:cNvSpPr/>
            <p:nvPr/>
          </p:nvSpPr>
          <p:spPr>
            <a:xfrm>
              <a:off x="1848365" y="457200"/>
              <a:ext cx="4114800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        Microsoft Office 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3" name="Picture 2" descr="animated-computer-image-000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445" y="517070"/>
              <a:ext cx="598715" cy="7075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6" name="Group 35"/>
          <p:cNvGrpSpPr/>
          <p:nvPr/>
        </p:nvGrpSpPr>
        <p:grpSpPr>
          <a:xfrm>
            <a:off x="2658262" y="1752600"/>
            <a:ext cx="5046676" cy="3886200"/>
            <a:chOff x="2658262" y="1752600"/>
            <a:chExt cx="5046676" cy="3886200"/>
          </a:xfrm>
        </p:grpSpPr>
        <p:grpSp>
          <p:nvGrpSpPr>
            <p:cNvPr id="33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       Microsoft Office Info path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7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Access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0" name="Picture 9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2" name="Picture 11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Excel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3" name="Picture 12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Microsoft Office Power Point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15" name="Picture 14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Groove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29" name="Picture 28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Microsoft Office On Note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32" name="Picture 3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3048000" y="228600"/>
            <a:ext cx="3276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আমরা কী দেখতে পাচ্ছি?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1752600"/>
            <a:ext cx="2362200" cy="5216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Microsoft Office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2007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এর ফোল্ডার এ  ক্লিক করি। 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47897"/>
            <a:ext cx="7621222" cy="4500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5932" y="228600"/>
            <a:ext cx="1160868" cy="1090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307068"/>
            <a:ext cx="433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ওয়ার্ড আইকোনে ক্লিক করি?ডকুমেন্টের ভিতর কার্সার নিই।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4" y="3505200"/>
            <a:ext cx="378447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1165</Words>
  <Application>Microsoft Office PowerPoint</Application>
  <PresentationFormat>On-screen Show (4:3)</PresentationFormat>
  <Paragraphs>125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Rahim</cp:lastModifiedBy>
  <cp:revision>79</cp:revision>
  <dcterms:created xsi:type="dcterms:W3CDTF">2015-04-13T14:05:12Z</dcterms:created>
  <dcterms:modified xsi:type="dcterms:W3CDTF">2016-08-09T10:59:29Z</dcterms:modified>
</cp:coreProperties>
</file>